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5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86" r:id="rId16"/>
    <p:sldId id="584" r:id="rId17"/>
    <p:sldId id="585" r:id="rId18"/>
    <p:sldId id="587" r:id="rId19"/>
    <p:sldId id="588" r:id="rId20"/>
    <p:sldId id="589" r:id="rId21"/>
    <p:sldId id="590" r:id="rId22"/>
    <p:sldId id="565" r:id="rId23"/>
    <p:sldId id="560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4" autoAdjust="0"/>
    <p:restoredTop sz="87637" autoAdjust="0"/>
  </p:normalViewPr>
  <p:slideViewPr>
    <p:cSldViewPr snapToGrid="0">
      <p:cViewPr>
        <p:scale>
          <a:sx n="100" d="100"/>
          <a:sy n="100" d="100"/>
        </p:scale>
        <p:origin x="872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Insights:</a:t>
            </a:r>
          </a:p>
          <a:p>
            <a:pPr lvl="1"/>
            <a:r>
              <a:rPr lang="en-US" sz="1600" dirty="0"/>
              <a:t>	From the Multiple Linear Regression Model we no have a good measure of what the 	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</a:t>
            </a:r>
            <a:r>
              <a:rPr lang="en-US" sz="1600"/>
              <a:t>the datasets.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592</Words>
  <Application>Microsoft Macintosh PowerPoint</Application>
  <PresentationFormat>On-screen Show (4:3)</PresentationFormat>
  <Paragraphs>219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2018-08-07T21:47:51Z</dcterms:modified>
</cp:coreProperties>
</file>